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0" y="2011680"/>
            <a:ext cx="1097280" cy="73152"/>
          </a:xfrm>
          <a:prstGeom prst="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377440"/>
            <a:ext cx="944849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PLATAFORMA FISCAL SAT</a:t>
            </a:r>
          </a:p>
          <a:p>
            <a:pPr>
              <a:spcBef>
                <a:spcPts val="1500"/>
              </a:spcBef>
              <a:defRPr sz="2200">
                <a:solidFill>
                  <a:srgbClr val="0066C0"/>
                </a:solidFill>
              </a:defRPr>
            </a:pPr>
            <a:r>
              <a:t>¿Qué es, Qué hace y Capturas de Pantalla del Sistema</a:t>
            </a:r>
          </a:p>
          <a:p>
            <a:pPr>
              <a:spcBef>
                <a:spcPts val="2500"/>
              </a:spcBef>
              <a:defRPr sz="1600">
                <a:solidFill>
                  <a:srgbClr val="64748B"/>
                </a:solidFill>
              </a:defRPr>
            </a:pPr>
            <a:r>
              <a:t>SinSusto — Contabilidad segura, cumplimiento seguro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288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1. ¿Qué es la Plataforma Fiscal SAT?</a:t>
            </a:r>
          </a:p>
          <a:p>
            <a:pPr>
              <a:defRPr sz="1400">
                <a:solidFill>
                  <a:srgbClr val="0066C0"/>
                </a:solidFill>
              </a:defRPr>
            </a:pPr>
            <a:r>
              <a:t>Sistema de Inteligencia Fiscal y Automatización Contable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658368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603504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B192E"/>
                </a:solidFill>
              </a:defRPr>
            </a:pPr>
            <a:r>
              <a:t>Transformación y Automatización Contable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La Plataforma Fiscal es una solución tecnológica integral diseñada para omitir tareas manuales y repetitivas en el cumplimiento fiscal contable.</a:t>
            </a:r>
            <a:br/>
            <a:br/>
            <a:r>
              <a:t>Se conecta directamente con los Web Services del Servicio de Administración Tributaria (SAT) en México para automatizar la extracción masiva de facturas, gestionar la e.Firma de múltiples contribuyentes y precalcular impuestos clave como el IVA e ISR en cuestión de segundos.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0" y="1645920"/>
            <a:ext cx="3840480" cy="4572000"/>
          </a:xfrm>
          <a:prstGeom prst="round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0" y="1920240"/>
            <a:ext cx="347472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FFFFFF"/>
                </a:solidFill>
              </a:defRPr>
            </a:pPr>
            <a:r>
              <a:t>Beneficios Clave</a:t>
            </a:r>
          </a:p>
          <a:p>
            <a:pPr>
              <a:spcBef>
                <a:spcPts val="1800"/>
              </a:spcBef>
              <a:defRPr sz="1400">
                <a:solidFill>
                  <a:srgbClr val="E2E8F0"/>
                </a:solidFill>
              </a:defRPr>
            </a:pPr>
            <a:r>
              <a:t>⚡ Descarga Masiva Asíncrona sin límites de captura</a:t>
            </a:r>
          </a:p>
          <a:p>
            <a:pPr>
              <a:spcBef>
                <a:spcPts val="1800"/>
              </a:spcBef>
              <a:defRPr sz="1400">
                <a:solidFill>
                  <a:srgbClr val="E2E8F0"/>
                </a:solidFill>
              </a:defRPr>
            </a:pPr>
            <a:r>
              <a:t>🔐 Cifrado seguro de credenciales e.Firma (.cer / .key)</a:t>
            </a:r>
          </a:p>
          <a:p>
            <a:pPr>
              <a:spcBef>
                <a:spcPts val="1800"/>
              </a:spcBef>
              <a:defRPr sz="1400">
                <a:solidFill>
                  <a:srgbClr val="E2E8F0"/>
                </a:solidFill>
              </a:defRPr>
            </a:pPr>
            <a:r>
              <a:t>📊 Precalculador de IVA / ISR y generación directa de DIOT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288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2. ¿Qué Hace el Sistema? (Funcionalidades Clave)</a:t>
            </a:r>
          </a:p>
          <a:p>
            <a:pPr>
              <a:defRPr sz="1400">
                <a:solidFill>
                  <a:srgbClr val="0066C0"/>
                </a:solidFill>
              </a:defRPr>
            </a:pPr>
            <a:r>
              <a:t>Cuatro módulos principales integrados en una sola plataforma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246888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20"/>
            <a:ext cx="21945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B192E"/>
                </a:solidFill>
              </a:defRPr>
            </a:pPr>
            <a:r>
              <a:t>🔑 1. Autenticación e.Firma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Valida e importa certificados .cer y .key con clave privada cifrada. Permite administrar múltiples RFCs y verificar la vigencia de firmas electrónicas.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74720" y="1645920"/>
            <a:ext cx="246888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11880" y="1874520"/>
            <a:ext cx="21945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B192E"/>
                </a:solidFill>
              </a:defRPr>
            </a:pPr>
            <a:r>
              <a:t>⚡ 2. Descarga Masiva SAT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Conexión directa por Web Services para peticiones asíncronas de facturas emitidas y recibidas (XML y PDF) procesadas en segundo plano vía Cron Worker.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645920"/>
            <a:ext cx="246888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55080" y="1874520"/>
            <a:ext cx="21945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B192E"/>
                </a:solidFill>
              </a:defRPr>
            </a:pPr>
            <a:r>
              <a:t>🔎 3. Visor &amp; Filtros CFDI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Almacena comprobantes en SQL Server con búsquedas avanzadas por UUID, RFC emisor/receptor, rango de fechas y visualizador del código XML.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61120" y="1645920"/>
            <a:ext cx="246888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098280" y="1874520"/>
            <a:ext cx="219456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B192E"/>
                </a:solidFill>
              </a:defRPr>
            </a:pPr>
            <a:r>
              <a:t>📊 4. Precalculador &amp; DIOT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Calcula IVA acreditable/trasladado, retenciones de ISR y clasifica a proveedores para generar el archivo de carga oficial DIOT (.txt).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288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3. Captura del Sistema: Acceso e.Firma (Multi-RFC)</a:t>
            </a:r>
          </a:p>
          <a:p>
            <a:pPr>
              <a:defRPr sz="1400">
                <a:solidFill>
                  <a:srgbClr val="0066C0"/>
                </a:solidFill>
              </a:defRPr>
            </a:pPr>
            <a:r>
              <a:t>Interfaz intuitiva con diseño de marca institucional</a:t>
            </a:r>
          </a:p>
        </p:txBody>
      </p:sp>
      <p:pic>
        <p:nvPicPr>
          <p:cNvPr id="5" name="Picture 4" descr="screenshot_log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645920"/>
            <a:ext cx="6858000" cy="4572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863840" y="1645920"/>
            <a:ext cx="356616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0" y="1920240"/>
            <a:ext cx="32004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B192E"/>
                </a:solidFill>
              </a:defRPr>
            </a:pPr>
            <a:r>
              <a:t>Aspectos Destacados de la Interfaz: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✓ Panel split responsivo adaptado con el sistema de diseño SinSusto.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✓ Carga arrastrando archivos .cer y .key con validación en cliente.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✓ Selector multi-contribuyente para alternar empresas guardadas.</a:t>
            </a:r>
          </a:p>
          <a:p>
            <a:pPr>
              <a:spcBef>
                <a:spcPts val="1400"/>
              </a:spcBef>
              <a:defRPr sz="1300">
                <a:solidFill>
                  <a:srgbClr val="0F172A"/>
                </a:solidFill>
              </a:defRPr>
            </a:pPr>
            <a:r>
              <a:t>✓ Botón de acceso directo al Modo Demo / Presentación del Sistema.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288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4. Módulo de Descarga Masiva SAT Asíncrona</a:t>
            </a:r>
          </a:p>
          <a:p>
            <a:pPr>
              <a:defRPr sz="1400">
                <a:solidFill>
                  <a:srgbClr val="0066C0"/>
                </a:solidFill>
              </a:defRPr>
            </a:pPr>
            <a:r>
              <a:t>Procesamiento automático de alto rendimiento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Peticiones Asíncronas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Genera solicitudes por rangos de fechas clasificadas en Ingresos, Egresos, Nómina o Pagos.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262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Cron Worker Background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Un proceso de fondo consulta periódicamente al SAT hasta descargar los paquetes ZIP comprimidos.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467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1838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Persistencia de Datos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Los XMLs extraídos se insertan masivamente en la base de datos controlando duplicados por UUID.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8288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5. Precalculador Fiscal y Generador DIOT</a:t>
            </a:r>
          </a:p>
          <a:p>
            <a:pPr>
              <a:defRPr sz="1400">
                <a:solidFill>
                  <a:srgbClr val="0066C0"/>
                </a:solidFill>
              </a:defRPr>
            </a:pPr>
            <a:r>
              <a:t>Auditoría en tiempo real y cumplimiento tributario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Determinación de IVA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Desglose automático de IVA Trasladado (16%) y Acreditable pagado en facturas de gastos.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262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Auditoría de XMLs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Detecta comprobantes cancelados, inconsistencias en RFCs y errores en montos totales.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46720" y="1645920"/>
            <a:ext cx="3291840" cy="4572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183880" y="1874520"/>
            <a:ext cx="30175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B192E"/>
                </a:solidFill>
              </a:defRPr>
            </a:pPr>
            <a:r>
              <a:t>Exportación Oficial</a:t>
            </a:r>
          </a:p>
          <a:p>
            <a:pPr>
              <a:spcBef>
                <a:spcPts val="1400"/>
              </a:spcBef>
              <a:defRPr sz="1400">
                <a:solidFill>
                  <a:srgbClr val="0F172A"/>
                </a:solidFill>
              </a:defRPr>
            </a:pPr>
            <a:r>
              <a:t>Genera el archivo en formato .txt delimitado por tuberías listo para su carga directa en el SAT.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9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0" y="2011680"/>
            <a:ext cx="1097280" cy="73152"/>
          </a:xfrm>
          <a:prstGeom prst="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377440"/>
            <a:ext cx="944849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FFFFFF"/>
                </a:solidFill>
              </a:defRPr>
            </a:pPr>
            <a:r>
              <a:t>¡MUCHAS GRACIAS!</a:t>
            </a:r>
          </a:p>
          <a:p>
            <a:pPr>
              <a:spcBef>
                <a:spcPts val="1500"/>
              </a:spcBef>
              <a:defRPr sz="2200">
                <a:solidFill>
                  <a:srgbClr val="0066C0"/>
                </a:solidFill>
              </a:defRPr>
            </a:pPr>
            <a:r>
              <a:t>Plataforma Fiscal — SinSusto</a:t>
            </a:r>
          </a:p>
          <a:p>
            <a:pPr>
              <a:spcBef>
                <a:spcPts val="2500"/>
              </a:spcBef>
              <a:defRPr sz="1600">
                <a:solidFill>
                  <a:srgbClr val="64748B"/>
                </a:solidFill>
              </a:defRPr>
            </a:pPr>
            <a:r>
              <a:t>Simplificando la gestión contable y fiscal con tecnología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